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1" r:id="rId5"/>
    <p:sldId id="300" r:id="rId6"/>
    <p:sldId id="292" r:id="rId7"/>
    <p:sldId id="27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A1583F73-47DF-4E62-BE07-CB2E95E30B30}"/>
    <pc:docChg chg="delSld">
      <pc:chgData name="Adam Minor" userId="8ba41960-985e-40fa-965b-8aad8b24e054" providerId="ADAL" clId="{A1583F73-47DF-4E62-BE07-CB2E95E30B30}" dt="2024-06-21T16:10:49.704" v="0" actId="47"/>
      <pc:docMkLst>
        <pc:docMk/>
      </pc:docMkLst>
      <pc:sldChg chg="del">
        <pc:chgData name="Adam Minor" userId="8ba41960-985e-40fa-965b-8aad8b24e054" providerId="ADAL" clId="{A1583F73-47DF-4E62-BE07-CB2E95E30B30}" dt="2024-06-21T16:10:49.704" v="0" actId="47"/>
        <pc:sldMkLst>
          <pc:docMk/>
          <pc:sldMk cId="166256614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text on a yellow background&#10;&#10;Description automatically generated">
            <a:extLst>
              <a:ext uri="{FF2B5EF4-FFF2-40B4-BE49-F238E27FC236}">
                <a16:creationId xmlns:a16="http://schemas.microsoft.com/office/drawing/2014/main" id="{324CA1D5-AF4B-750F-95CC-45ECDBE87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71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ink rectangle with white text&#10;&#10;Description automatically generated">
            <a:extLst>
              <a:ext uri="{FF2B5EF4-FFF2-40B4-BE49-F238E27FC236}">
                <a16:creationId xmlns:a16="http://schemas.microsoft.com/office/drawing/2014/main" id="{3887F40D-F61D-A8BF-BEFC-DCF075C46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text&#10;&#10;Description automatically generated">
            <a:extLst>
              <a:ext uri="{FF2B5EF4-FFF2-40B4-BE49-F238E27FC236}">
                <a16:creationId xmlns:a16="http://schemas.microsoft.com/office/drawing/2014/main" id="{3F4441B7-858D-7280-ACA8-DD392A988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81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background with blue text&#10;&#10;Description automatically generated">
            <a:extLst>
              <a:ext uri="{FF2B5EF4-FFF2-40B4-BE49-F238E27FC236}">
                <a16:creationId xmlns:a16="http://schemas.microsoft.com/office/drawing/2014/main" id="{19BF8762-E6B3-90B6-2594-71B5D27ED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9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4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DA6A6-B74E-E40B-14C3-35DF8C25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36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F65192-316F-DD27-59BA-E96DC231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1A0761-81B1-E47E-B866-32592620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7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5CBC0-C506-E875-90AB-B55F14D4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2024-06-21T16:10:52Z</dcterms:modified>
</cp:coreProperties>
</file>